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7B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na r" userId="5fb67948f659d8d4" providerId="LiveId" clId="{FE565526-5FB5-48BD-B3C9-70B973E420A8}"/>
    <pc:docChg chg="custSel modSld">
      <pc:chgData name="nandana r" userId="5fb67948f659d8d4" providerId="LiveId" clId="{FE565526-5FB5-48BD-B3C9-70B973E420A8}" dt="2025-01-22T15:27:27.008" v="174" actId="14100"/>
      <pc:docMkLst>
        <pc:docMk/>
      </pc:docMkLst>
      <pc:sldChg chg="addSp modSp mod">
        <pc:chgData name="nandana r" userId="5fb67948f659d8d4" providerId="LiveId" clId="{FE565526-5FB5-48BD-B3C9-70B973E420A8}" dt="2025-01-22T15:27:27.008" v="174" actId="14100"/>
        <pc:sldMkLst>
          <pc:docMk/>
          <pc:sldMk cId="3220235682" sldId="279"/>
        </pc:sldMkLst>
        <pc:spChg chg="add">
          <ac:chgData name="nandana r" userId="5fb67948f659d8d4" providerId="LiveId" clId="{FE565526-5FB5-48BD-B3C9-70B973E420A8}" dt="2025-01-22T15:27:04.797" v="169"/>
          <ac:spMkLst>
            <pc:docMk/>
            <pc:sldMk cId="3220235682" sldId="279"/>
            <ac:spMk id="5" creationId="{9E6D0392-6D32-76D1-E233-DF3B5E80785F}"/>
          </ac:spMkLst>
        </pc:spChg>
        <pc:spChg chg="mod">
          <ac:chgData name="nandana r" userId="5fb67948f659d8d4" providerId="LiveId" clId="{FE565526-5FB5-48BD-B3C9-70B973E420A8}" dt="2025-01-22T15:25:34.376" v="168" actId="27636"/>
          <ac:spMkLst>
            <pc:docMk/>
            <pc:sldMk cId="3220235682" sldId="279"/>
            <ac:spMk id="24" creationId="{F260476B-CCA6-412B-A9C5-399C34AE6F05}"/>
          </ac:spMkLst>
        </pc:spChg>
        <pc:picChg chg="add mod">
          <ac:chgData name="nandana r" userId="5fb67948f659d8d4" providerId="LiveId" clId="{FE565526-5FB5-48BD-B3C9-70B973E420A8}" dt="2025-01-22T15:27:27.008" v="174" actId="14100"/>
          <ac:picMkLst>
            <pc:docMk/>
            <pc:sldMk cId="3220235682" sldId="279"/>
            <ac:picMk id="6" creationId="{79FB38FF-FB7D-063C-CF19-05ED6C0F7C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F264-B7F9-4937-96FE-727864EEE14A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E5EC-9CAB-446C-96E7-6D2B053180D1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5CB0-1850-4F11-B691-409F0016EAB5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2946-AD7A-45AA-AEB5-090759BF68B3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DFC-1198-4CF6-BA1F-D3EE8BD6D2C4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867F6-7EBF-458F-A0A6-6180B5D86953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6EF8-C6DD-4EE3-B183-6E630CD7099F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4879-DA4B-48D3-A395-55FA19FDDB0A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A39BB-D013-4D3B-9C15-22855BBA0784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008E-9CD8-480E-ABE6-9A1D38088127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4A4-E124-4ABE-95D2-9C42568023A1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9225-B468-443E-999C-35914824306F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AA2-1FD5-4E36-9F10-C02F73C51224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FF64-DDF6-4BD0-A773-43D53750F550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694A8-73E3-4A92-8A6A-9D2DD336FAE3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2357543-5671-4BDE-817C-D26E086821E4}" type="datetime1">
              <a:rPr lang="en-US" smtClean="0"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6236" y="1623970"/>
            <a:ext cx="3693458" cy="140610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CHEMSAFE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030071"/>
            <a:ext cx="3485072" cy="2154406"/>
          </a:xfrm>
        </p:spPr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r>
              <a:rPr lang="en-US" sz="1800" dirty="0"/>
              <a:t>SAKTHIVEL Balakumar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8BA60-1CFE-49AA-B2AD-CE7FA2D2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CF160F-97BB-C7A4-E1CD-EFE9BA85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4A05EB-2906-90C2-3D26-16B0F0C90A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SENSOR</a:t>
            </a:r>
          </a:p>
          <a:p>
            <a:r>
              <a:rPr lang="en-IN" dirty="0"/>
              <a:t>BAND-PASS FILTER</a:t>
            </a:r>
          </a:p>
          <a:p>
            <a:r>
              <a:rPr lang="en-IN" dirty="0"/>
              <a:t>CO2 SENSOR OUTPUT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E88A4CA-F662-D167-0364-34184E868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4329" y="2076450"/>
            <a:ext cx="5486399" cy="362267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1D857E-8366-7298-D908-BBD08519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0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82BBC-75FC-93D5-8F81-880DD73D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26659"/>
            <a:ext cx="10353762" cy="12573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F095-1012-9521-FBF6-AD2BAA3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Objective</a:t>
            </a:r>
          </a:p>
          <a:p>
            <a:r>
              <a:rPr lang="en-US" sz="2400" dirty="0"/>
              <a:t>Product Description</a:t>
            </a:r>
          </a:p>
          <a:p>
            <a:pPr lvl="1"/>
            <a:r>
              <a:rPr lang="en-US" sz="2200" dirty="0"/>
              <a:t>Early Detection</a:t>
            </a:r>
          </a:p>
          <a:p>
            <a:pPr lvl="1"/>
            <a:r>
              <a:rPr lang="en-US" sz="2200" dirty="0"/>
              <a:t>Security</a:t>
            </a:r>
          </a:p>
          <a:p>
            <a:pPr lvl="1"/>
            <a:r>
              <a:rPr lang="en-US" sz="2200" dirty="0"/>
              <a:t>Eco-Friendly</a:t>
            </a:r>
          </a:p>
          <a:p>
            <a:r>
              <a:rPr lang="en-US" sz="2400" dirty="0"/>
              <a:t>Process</a:t>
            </a:r>
          </a:p>
          <a:p>
            <a:r>
              <a:rPr lang="en-US" sz="2400" dirty="0"/>
              <a:t>Future Enhancement</a:t>
            </a:r>
          </a:p>
          <a:p>
            <a:r>
              <a:rPr lang="en-US" sz="2400" dirty="0"/>
              <a:t>Challenges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98CE5-010A-E7A2-DF07-58C7F6C1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B38FF-FB7D-063C-CF19-05ED6C0F7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623" y="-1"/>
            <a:ext cx="61132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80A1-F0D6-CFD8-CC79-D2E59E23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2" y="1748118"/>
            <a:ext cx="5276988" cy="673213"/>
          </a:xfrm>
        </p:spPr>
        <p:txBody>
          <a:bodyPr/>
          <a:lstStyle/>
          <a:p>
            <a:r>
              <a:rPr lang="en-IN" sz="2800" dirty="0">
                <a:solidFill>
                  <a:srgbClr val="FF0000"/>
                </a:solidFill>
              </a:rPr>
              <a:t>PROBLEM??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D089D5-1958-27F6-382D-FAA6AD740B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656" r="166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334D8-BCF2-3F6C-BF4A-457AAF8E7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PROBLEM??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D16E2-4931-A852-9B30-38AF34B9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98" y="2679699"/>
            <a:ext cx="4622302" cy="29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8F4E83-B0F9-8569-A224-2700FADBBB60}"/>
              </a:ext>
            </a:extLst>
          </p:cNvPr>
          <p:cNvSpPr txBox="1">
            <a:spLocks/>
          </p:cNvSpPr>
          <p:nvPr/>
        </p:nvSpPr>
        <p:spPr>
          <a:xfrm>
            <a:off x="-588830" y="-460881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/>
              <a:t>OBJECTIVE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FB0E5B-EF09-0C07-12D4-BBFD22892A65}"/>
              </a:ext>
            </a:extLst>
          </p:cNvPr>
          <p:cNvSpPr txBox="1">
            <a:spLocks/>
          </p:cNvSpPr>
          <p:nvPr/>
        </p:nvSpPr>
        <p:spPr>
          <a:xfrm>
            <a:off x="6441932" y="0"/>
            <a:ext cx="5276988" cy="6732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>
                <a:solidFill>
                  <a:srgbClr val="4567B7"/>
                </a:solidFill>
              </a:rPr>
              <a:t>SOLUTION!!!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09912-F859-12FA-15F6-6A9F8D24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0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AA66-95F9-4299-77F5-93785438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PRODUCT DESCRIPTION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FA601F-3B86-5D30-7B82-8745264FA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119" y="609600"/>
            <a:ext cx="5080000" cy="508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D5E79-2B59-BF95-28EB-0709A706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Early Detection</a:t>
            </a:r>
          </a:p>
          <a:p>
            <a:pPr algn="l"/>
            <a:r>
              <a:rPr lang="en-IN" sz="2000" dirty="0"/>
              <a:t>Security</a:t>
            </a:r>
          </a:p>
          <a:p>
            <a:pPr algn="l"/>
            <a:r>
              <a:rPr lang="en-IN" sz="2000" dirty="0"/>
              <a:t>Eco-Friendly</a:t>
            </a:r>
          </a:p>
          <a:p>
            <a:pPr algn="l"/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ABD3C-F5DA-F3EE-EE6C-0C4EA272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3D1D-E6DC-EDD3-FA26-76D4A83D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EARLY DETECTION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75BA2-4BD9-BFA3-BD3D-105AA748A1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CF727-4CA9-8384-F0F7-840E4FCBEC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1366" y="2076450"/>
            <a:ext cx="4846191" cy="36226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5FA9F8-BCCE-7F18-9B94-A7E24F0B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76450"/>
            <a:ext cx="4846192" cy="36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782BF1-B5BB-6072-8611-555857A8E8F8}"/>
              </a:ext>
            </a:extLst>
          </p:cNvPr>
          <p:cNvSpPr/>
          <p:nvPr/>
        </p:nvSpPr>
        <p:spPr>
          <a:xfrm>
            <a:off x="1882588" y="5988424"/>
            <a:ext cx="3101788" cy="439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CO2 : MiCS-VZ-98-TE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09A2-62BA-EE62-C234-8621313A09B0}"/>
              </a:ext>
            </a:extLst>
          </p:cNvPr>
          <p:cNvSpPr/>
          <p:nvPr/>
        </p:nvSpPr>
        <p:spPr>
          <a:xfrm>
            <a:off x="7512424" y="5904099"/>
            <a:ext cx="3101788" cy="439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LM35 temperature sensor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AA8BEB-B34D-A156-0FEC-DABA19B3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5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5043-5204-15B5-DAA1-A39C077E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38887" cy="1261872"/>
          </a:xfrm>
        </p:spPr>
        <p:txBody>
          <a:bodyPr/>
          <a:lstStyle/>
          <a:p>
            <a:r>
              <a:rPr lang="en-IN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CD3B4-2A32-2FD8-9F1B-D274E72A3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ADA-1063 Amplified Microphone Module </a:t>
            </a:r>
          </a:p>
          <a:p>
            <a:r>
              <a:rPr lang="en-IN" dirty="0"/>
              <a:t>Bluetooth</a:t>
            </a:r>
          </a:p>
          <a:p>
            <a:r>
              <a:rPr lang="en-IN" dirty="0"/>
              <a:t>Alarm</a:t>
            </a:r>
          </a:p>
          <a:p>
            <a:r>
              <a:rPr lang="en-IN" dirty="0"/>
              <a:t>OLED</a:t>
            </a:r>
          </a:p>
        </p:txBody>
      </p:sp>
      <p:pic>
        <p:nvPicPr>
          <p:cNvPr id="5" name="WhatsApp Video 2025-01-22 at 3.34.17 PM">
            <a:hlinkClick r:id="" action="ppaction://media"/>
            <a:extLst>
              <a:ext uri="{FF2B5EF4-FFF2-40B4-BE49-F238E27FC236}">
                <a16:creationId xmlns:a16="http://schemas.microsoft.com/office/drawing/2014/main" id="{1A4BBDB0-F45A-9915-52F3-6C9758E9BB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707067" y="406029"/>
            <a:ext cx="3634706" cy="55075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0F8CD-67E4-630E-9525-4A822827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F6DE-A93E-22E9-B356-31246FA2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ECO-FRIENDLY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81BB90-8303-0BB8-FCCA-82B512298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1144" y="2076450"/>
            <a:ext cx="3622675" cy="3622675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8D8F8FE-FD9C-C98E-2558-B7B844CAC4B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1399690"/>
              </p:ext>
            </p:extLst>
          </p:nvPr>
        </p:nvGraphicFramePr>
        <p:xfrm>
          <a:off x="6410325" y="2416989"/>
          <a:ext cx="4857750" cy="2941596"/>
        </p:xfrm>
        <a:graphic>
          <a:graphicData uri="http://schemas.openxmlformats.org/drawingml/2006/table">
            <a:tbl>
              <a:tblPr/>
              <a:tblGrid>
                <a:gridCol w="460266">
                  <a:extLst>
                    <a:ext uri="{9D8B030D-6E8A-4147-A177-3AD203B41FA5}">
                      <a16:colId xmlns:a16="http://schemas.microsoft.com/office/drawing/2014/main" val="4099985004"/>
                    </a:ext>
                  </a:extLst>
                </a:gridCol>
                <a:gridCol w="508075">
                  <a:extLst>
                    <a:ext uri="{9D8B030D-6E8A-4147-A177-3AD203B41FA5}">
                      <a16:colId xmlns:a16="http://schemas.microsoft.com/office/drawing/2014/main" val="1021913777"/>
                    </a:ext>
                  </a:extLst>
                </a:gridCol>
                <a:gridCol w="958114">
                  <a:extLst>
                    <a:ext uri="{9D8B030D-6E8A-4147-A177-3AD203B41FA5}">
                      <a16:colId xmlns:a16="http://schemas.microsoft.com/office/drawing/2014/main" val="3456752873"/>
                    </a:ext>
                  </a:extLst>
                </a:gridCol>
                <a:gridCol w="793871">
                  <a:extLst>
                    <a:ext uri="{9D8B030D-6E8A-4147-A177-3AD203B41FA5}">
                      <a16:colId xmlns:a16="http://schemas.microsoft.com/office/drawing/2014/main" val="794030653"/>
                    </a:ext>
                  </a:extLst>
                </a:gridCol>
                <a:gridCol w="1095537">
                  <a:extLst>
                    <a:ext uri="{9D8B030D-6E8A-4147-A177-3AD203B41FA5}">
                      <a16:colId xmlns:a16="http://schemas.microsoft.com/office/drawing/2014/main" val="415737830"/>
                    </a:ext>
                  </a:extLst>
                </a:gridCol>
                <a:gridCol w="1041887">
                  <a:extLst>
                    <a:ext uri="{9D8B030D-6E8A-4147-A177-3AD203B41FA5}">
                      <a16:colId xmlns:a16="http://schemas.microsoft.com/office/drawing/2014/main" val="1494600898"/>
                    </a:ext>
                  </a:extLst>
                </a:gridCol>
              </a:tblGrid>
              <a:tr h="5811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LED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OLED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BLUETOOTH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CURRENT (mA)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POWER CONSUMPTION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1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CARBON EQUIVALENT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51314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119.9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0.61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0.161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46563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104.0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0.53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0.139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457252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102.5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0.52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0.137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641715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108.1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0.145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370278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106.5</a:t>
                      </a:r>
                      <a:r>
                        <a:rPr lang="en-US" sz="1100" b="0" i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0.54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0.142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276042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105.8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0.54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0.142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082124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100.8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0.52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0.137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70548"/>
                  </a:ext>
                </a:extLst>
              </a:tr>
              <a:tr h="26814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95.0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0.49</a:t>
                      </a:r>
                      <a:r>
                        <a:rPr lang="en-US" sz="1100" b="0" i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0.129</a:t>
                      </a:r>
                      <a:r>
                        <a:rPr lang="en-US" sz="1100" b="0" i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  <a:endParaRPr lang="en-US" sz="1400" b="0" i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9478" marR="69478" marT="34739" marB="34739">
                    <a:lnL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7029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DB444D-3D74-4655-7F50-E5F914606F29}"/>
              </a:ext>
            </a:extLst>
          </p:cNvPr>
          <p:cNvSpPr txBox="1"/>
          <p:nvPr/>
        </p:nvSpPr>
        <p:spPr>
          <a:xfrm>
            <a:off x="6410325" y="5627103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800"/>
              </a:lnSpc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X - OFF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800"/>
              </a:lnSpc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O - ON</a:t>
            </a:r>
            <a:endParaRPr lang="en-IN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368FE0-5759-11B1-9015-75A9DE03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AC49-825C-D4FA-FA99-68922177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09CA82-6D26-66AB-8263-60DBF8DE27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6996486" y="1767637"/>
            <a:ext cx="3622674" cy="424030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C07484-D8A0-E26E-E10E-1BFA64F11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53670" y="2076448"/>
            <a:ext cx="3567953" cy="362267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2A63B3D-5E22-9060-93F6-66EDB4DE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2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BE6B-8782-5708-B806-97D9F6F7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4653-9DB8-9750-9F58-51611005C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Multi-Gas Detection</a:t>
            </a:r>
          </a:p>
          <a:p>
            <a:r>
              <a:rPr lang="en-IN" dirty="0"/>
              <a:t>Cloud Connectivity</a:t>
            </a:r>
          </a:p>
          <a:p>
            <a:r>
              <a:rPr lang="en-IN" dirty="0"/>
              <a:t>Carbon Footprint Monitoring</a:t>
            </a:r>
          </a:p>
          <a:p>
            <a:r>
              <a:rPr lang="en-IN" dirty="0"/>
              <a:t>Solar-Powered Devices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7D94676-C5E0-8873-0D56-1C230859A7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7741" y="1871472"/>
            <a:ext cx="5359815" cy="415281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809DF3-104D-9695-B864-AC9E534B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05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{01561F91-DBE3-4281-A3BF-E13253D7D4BB}tf55705232_win32</Template>
  <TotalTime>0</TotalTime>
  <Words>200</Words>
  <Application>Microsoft Office PowerPoint</Application>
  <PresentationFormat>Widescreen</PresentationFormat>
  <Paragraphs>110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Goudy Old Style</vt:lpstr>
      <vt:lpstr>Segoe UI</vt:lpstr>
      <vt:lpstr>Times New Roman</vt:lpstr>
      <vt:lpstr>Wingdings 2</vt:lpstr>
      <vt:lpstr>SlateVTI</vt:lpstr>
      <vt:lpstr>CHEMSAFE TECHNOLOGY</vt:lpstr>
      <vt:lpstr>CONTENTS </vt:lpstr>
      <vt:lpstr>PROBLEM??</vt:lpstr>
      <vt:lpstr>PRODUCT DESCRIPTION</vt:lpstr>
      <vt:lpstr>EARLY DETECTION</vt:lpstr>
      <vt:lpstr>SECURITY</vt:lpstr>
      <vt:lpstr>ECO-FRIENDLY</vt:lpstr>
      <vt:lpstr>PROCESS</vt:lpstr>
      <vt:lpstr>FUTURE ENHANCEMENT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nandana r</dc:creator>
  <cp:lastModifiedBy>Balakumar SAKTHIVEL</cp:lastModifiedBy>
  <cp:revision>2</cp:revision>
  <dcterms:created xsi:type="dcterms:W3CDTF">2025-01-22T13:25:15Z</dcterms:created>
  <dcterms:modified xsi:type="dcterms:W3CDTF">2025-09-28T14:59:51Z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